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5pPr>
    <a:lvl6pPr marL="22860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6pPr>
    <a:lvl7pPr marL="27432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7pPr>
    <a:lvl8pPr marL="32004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8pPr>
    <a:lvl9pPr marL="36576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7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3759B-9F2D-4B98-A7DB-1735B73FCC3E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09B6-7169-44A4-856A-86B8EC35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smtClean="0">
                <a:sym typeface="Avenir" charset="0"/>
              </a:rPr>
              <a:t>Second level</a:t>
            </a:r>
          </a:p>
          <a:p>
            <a:pPr lvl="2"/>
            <a:r>
              <a:rPr lang="en-US" smtClean="0">
                <a:sym typeface="Avenir" charset="0"/>
              </a:rPr>
              <a:t>Third level</a:t>
            </a:r>
          </a:p>
          <a:p>
            <a:pPr lvl="3"/>
            <a:r>
              <a:rPr lang="en-US" smtClean="0">
                <a:sym typeface="Avenir" charset="0"/>
              </a:rPr>
              <a:t>Fourth level</a:t>
            </a:r>
          </a:p>
          <a:p>
            <a:pPr lvl="4"/>
            <a:r>
              <a:rPr 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90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4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1473200"/>
            <a:ext cx="2698750" cy="577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1473200"/>
            <a:ext cx="7943850" cy="577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11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90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84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57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3022600"/>
            <a:ext cx="53213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22600"/>
            <a:ext cx="53213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57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41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495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85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2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215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8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59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571500"/>
            <a:ext cx="2698750" cy="816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571500"/>
            <a:ext cx="7943850" cy="816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451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58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337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744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3022600"/>
            <a:ext cx="26225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9850" y="3022600"/>
            <a:ext cx="26225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00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106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509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3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28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59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9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46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571500"/>
            <a:ext cx="2698750" cy="816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571500"/>
            <a:ext cx="7943850" cy="816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77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5016500"/>
            <a:ext cx="5321300" cy="223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321300" cy="223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0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77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48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9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90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7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104900" y="1473200"/>
            <a:ext cx="10795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5016500"/>
            <a:ext cx="10795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charset="0"/>
              </a:rPr>
              <a:t>Second level</a:t>
            </a:r>
          </a:p>
          <a:p>
            <a:pPr lvl="2"/>
            <a:r>
              <a:rPr lang="en-US" smtClean="0">
                <a:sym typeface="Didot" charset="0"/>
              </a:rPr>
              <a:t>Third level</a:t>
            </a:r>
          </a:p>
          <a:p>
            <a:pPr lvl="3"/>
            <a:r>
              <a:rPr lang="en-US" smtClean="0">
                <a:sym typeface="Didot" charset="0"/>
              </a:rPr>
              <a:t>Fourth level</a:t>
            </a:r>
          </a:p>
          <a:p>
            <a:pPr lvl="4"/>
            <a:r>
              <a:rPr lang="en-US" smtClean="0">
                <a:sym typeface="Dido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 kern="1200">
          <a:solidFill>
            <a:srgbClr val="85604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1pPr>
      <a:lvl2pPr marL="2286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2pPr>
      <a:lvl3pPr marL="4572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3pPr>
      <a:lvl4pPr marL="6858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4pPr>
      <a:lvl5pPr marL="9144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104900" y="571500"/>
            <a:ext cx="10795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3022600"/>
            <a:ext cx="1079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charset="0"/>
              </a:rPr>
              <a:t>Second level</a:t>
            </a:r>
          </a:p>
          <a:p>
            <a:pPr lvl="2"/>
            <a:r>
              <a:rPr lang="en-US" smtClean="0">
                <a:sym typeface="Didot" charset="0"/>
              </a:rPr>
              <a:t>Third level</a:t>
            </a:r>
          </a:p>
          <a:p>
            <a:pPr lvl="3"/>
            <a:r>
              <a:rPr lang="en-US" smtClean="0">
                <a:sym typeface="Didot" charset="0"/>
              </a:rPr>
              <a:t>Fourth level</a:t>
            </a:r>
          </a:p>
          <a:p>
            <a:pPr lvl="4"/>
            <a:r>
              <a:rPr lang="en-US" smtClean="0">
                <a:sym typeface="Dido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 kern="1200">
          <a:solidFill>
            <a:srgbClr val="85604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1pPr>
      <a:lvl2pPr marL="2286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2pPr>
      <a:lvl3pPr marL="4572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3pPr>
      <a:lvl4pPr marL="6858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4pPr>
      <a:lvl5pPr marL="9144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104900" y="571500"/>
            <a:ext cx="10795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3022600"/>
            <a:ext cx="5397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smtClean="0">
                <a:sym typeface="Didot" charset="0"/>
              </a:rPr>
              <a:t>Second level</a:t>
            </a:r>
          </a:p>
          <a:p>
            <a:pPr lvl="2"/>
            <a:r>
              <a:rPr lang="en-US" smtClean="0">
                <a:sym typeface="Didot" charset="0"/>
              </a:rPr>
              <a:t>Third level</a:t>
            </a:r>
          </a:p>
          <a:p>
            <a:pPr lvl="3"/>
            <a:r>
              <a:rPr lang="en-US" smtClean="0">
                <a:sym typeface="Didot" charset="0"/>
              </a:rPr>
              <a:t>Fourth level</a:t>
            </a:r>
          </a:p>
          <a:p>
            <a:pPr lvl="4"/>
            <a:r>
              <a:rPr lang="en-US" smtClean="0">
                <a:sym typeface="Dido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 kern="1200">
          <a:solidFill>
            <a:srgbClr val="85604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1pPr>
      <a:lvl2pPr marL="2286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2pPr>
      <a:lvl3pPr marL="4572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3pPr>
      <a:lvl4pPr marL="6858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4pPr>
      <a:lvl5pPr marL="914400" algn="l" defTabSz="584200" rtl="0" fontAlgn="base" hangingPunct="0">
        <a:spcBef>
          <a:spcPts val="3200"/>
        </a:spcBef>
        <a:spcAft>
          <a:spcPct val="0"/>
        </a:spcAft>
        <a:defRPr sz="3600" kern="12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notes.com/history/american/statebuilding/section12.r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sybib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193675"/>
            <a:ext cx="10795000" cy="3556000"/>
          </a:xfrm>
        </p:spPr>
        <p:txBody>
          <a:bodyPr/>
          <a:lstStyle/>
          <a:p>
            <a:r>
              <a:rPr lang="en-US" dirty="0">
                <a:latin typeface="Viner Hand ITC" panose="03070502030502020203" pitchFamily="66" charset="0"/>
              </a:rPr>
              <a:t>Washington's Farewell Address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7497763"/>
            <a:ext cx="10793413" cy="1252537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800" i="1" dirty="0">
                <a:latin typeface="Viner Hand ITC" panose="03070502030502020203" pitchFamily="66" charset="0"/>
                <a:ea typeface="Zapfino" charset="0"/>
                <a:cs typeface="Zapfino" charset="0"/>
                <a:sym typeface="Zapfino" charset="0"/>
              </a:rPr>
              <a:t>Did America heed his warnings?</a:t>
            </a:r>
            <a:endParaRPr lang="en-US" sz="6600" i="1" dirty="0">
              <a:latin typeface="Viner Hand ITC" panose="03070502030502020203" pitchFamily="66" charset="0"/>
            </a:endParaRP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769938" y="4876800"/>
            <a:ext cx="11463337" cy="747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1pPr>
            <a:lvl2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2pPr>
            <a:lvl3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3pPr>
            <a:lvl4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4pPr>
            <a:lvl5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5pPr>
            <a:lvl6pPr marL="13716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6pPr>
            <a:lvl7pPr marL="18288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7pPr>
            <a:lvl8pPr marL="22860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8pPr>
            <a:lvl9pPr marL="27432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9pPr>
          </a:lstStyle>
          <a:p>
            <a:r>
              <a:rPr lang="en-US" b="1">
                <a:solidFill>
                  <a:srgbClr val="B73A30"/>
                </a:solidFill>
              </a:rPr>
              <a:t>Delete this text and add a picture of Washington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iner Hand ITC" panose="03070502030502020203" pitchFamily="66" charset="0"/>
              </a:rPr>
              <a:t>Federalist Party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2800"/>
              </a:spcBef>
              <a:buSzPct val="40000"/>
              <a:buFont typeface="Georgia" panose="02040502050405020303" pitchFamily="18" charset="0"/>
              <a:buBlip>
                <a:blip r:embed="rId2"/>
              </a:buBlip>
            </a:pPr>
            <a:r>
              <a:rPr lang="en-US" sz="3200" dirty="0"/>
              <a:t>Delete this text and </a:t>
            </a:r>
            <a:r>
              <a:rPr lang="en-US" sz="3200" dirty="0" smtClean="0"/>
              <a:t>the website link below (after you have the website open) and tell </a:t>
            </a:r>
            <a:r>
              <a:rPr lang="en-US" sz="3200" dirty="0"/>
              <a:t>a few things about the Federalist Party using this website:</a:t>
            </a:r>
          </a:p>
          <a:p>
            <a:pPr marL="342900" indent="-342900">
              <a:spcBef>
                <a:spcPts val="2800"/>
              </a:spcBef>
              <a:buSzPct val="40000"/>
              <a:buFont typeface="Georgia" panose="02040502050405020303" pitchFamily="18" charset="0"/>
              <a:buBlip>
                <a:blip r:embed="rId2"/>
              </a:buBlip>
            </a:pPr>
            <a:r>
              <a:rPr lang="en-US" sz="3200" u="sng" dirty="0">
                <a:hlinkClick r:id="rId3"/>
              </a:rPr>
              <a:t>http://www.sparknotes.com/history/american/statebuilding/section12.rhtml</a:t>
            </a:r>
            <a:endParaRPr lang="en-US" dirty="0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7038975" y="3414713"/>
            <a:ext cx="5402263" cy="20685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1pPr>
            <a:lvl2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2pPr>
            <a:lvl3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3pPr>
            <a:lvl4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4pPr>
            <a:lvl5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5pPr>
            <a:lvl6pPr marL="13716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6pPr>
            <a:lvl7pPr marL="18288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7pPr>
            <a:lvl8pPr marL="22860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8pPr>
            <a:lvl9pPr marL="27432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9pPr>
          </a:lstStyle>
          <a:p>
            <a:r>
              <a:rPr lang="en-US" b="1">
                <a:solidFill>
                  <a:srgbClr val="B73A30"/>
                </a:solidFill>
              </a:rPr>
              <a:t>Delete this text</a:t>
            </a:r>
          </a:p>
          <a:p>
            <a:r>
              <a:rPr lang="en-US" b="1">
                <a:solidFill>
                  <a:srgbClr val="B73A30"/>
                </a:solidFill>
              </a:rPr>
              <a:t>and add a picture</a:t>
            </a:r>
          </a:p>
          <a:p>
            <a:r>
              <a:rPr lang="en-US" b="1">
                <a:solidFill>
                  <a:srgbClr val="B73A30"/>
                </a:solidFill>
              </a:rPr>
              <a:t>of the leader of the FP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iner Hand ITC" panose="03070502030502020203" pitchFamily="66" charset="0"/>
              </a:rPr>
              <a:t>Republican Party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2800"/>
              </a:spcBef>
              <a:buSzPct val="40000"/>
              <a:buFont typeface="Georgia" panose="02040502050405020303" pitchFamily="18" charset="0"/>
              <a:buBlip>
                <a:blip r:embed="rId2"/>
              </a:buBlip>
            </a:pPr>
            <a:r>
              <a:rPr lang="en-US" sz="3200" dirty="0"/>
              <a:t>Delete this text and tell a few things about the Republican </a:t>
            </a:r>
            <a:r>
              <a:rPr lang="en-US" sz="3200" dirty="0" smtClean="0"/>
              <a:t>Party</a:t>
            </a:r>
            <a:endParaRPr lang="en-US" sz="3200" dirty="0"/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6807200" y="2667000"/>
            <a:ext cx="3827462" cy="245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1pPr>
            <a:lvl2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2pPr>
            <a:lvl3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3pPr>
            <a:lvl4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4pPr>
            <a:lvl5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5pPr>
            <a:lvl6pPr marL="13716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6pPr>
            <a:lvl7pPr marL="18288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7pPr>
            <a:lvl8pPr marL="22860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8pPr>
            <a:lvl9pPr marL="27432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9pPr>
          </a:lstStyle>
          <a:p>
            <a:r>
              <a:rPr lang="en-US" sz="3200" b="1" dirty="0">
                <a:solidFill>
                  <a:srgbClr val="B73A30"/>
                </a:solidFill>
              </a:rPr>
              <a:t>Delete this text</a:t>
            </a:r>
          </a:p>
          <a:p>
            <a:r>
              <a:rPr lang="en-US" sz="3200" b="1" dirty="0">
                <a:solidFill>
                  <a:srgbClr val="B73A30"/>
                </a:solidFill>
              </a:rPr>
              <a:t>and add a picture</a:t>
            </a:r>
          </a:p>
          <a:p>
            <a:r>
              <a:rPr lang="en-US" sz="3200" b="1" dirty="0">
                <a:solidFill>
                  <a:srgbClr val="B73A30"/>
                </a:solidFill>
              </a:rPr>
              <a:t>of the founder</a:t>
            </a:r>
          </a:p>
          <a:p>
            <a:r>
              <a:rPr lang="en-US" sz="3200" b="1" dirty="0">
                <a:solidFill>
                  <a:srgbClr val="B73A30"/>
                </a:solidFill>
              </a:rPr>
              <a:t>of the RP</a:t>
            </a:r>
            <a:endParaRPr lang="en-US" sz="3200" dirty="0"/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8407400" y="5867400"/>
            <a:ext cx="3827462" cy="24526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1pPr>
            <a:lvl2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2pPr>
            <a:lvl3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3pPr>
            <a:lvl4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4pPr>
            <a:lvl5pPr defTabSz="10668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5pPr>
            <a:lvl6pPr marL="13716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6pPr>
            <a:lvl7pPr marL="18288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7pPr>
            <a:lvl8pPr marL="22860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8pPr>
            <a:lvl9pPr marL="2743200" algn="ctr" defTabSz="1066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9pPr>
          </a:lstStyle>
          <a:p>
            <a:r>
              <a:rPr lang="en-US" sz="3200" b="1" dirty="0">
                <a:solidFill>
                  <a:srgbClr val="B73A30"/>
                </a:solidFill>
              </a:rPr>
              <a:t>Delete this text</a:t>
            </a:r>
          </a:p>
          <a:p>
            <a:r>
              <a:rPr lang="en-US" sz="3200" b="1" dirty="0">
                <a:solidFill>
                  <a:srgbClr val="B73A30"/>
                </a:solidFill>
              </a:rPr>
              <a:t>and add a picture</a:t>
            </a:r>
          </a:p>
          <a:p>
            <a:r>
              <a:rPr lang="en-US" sz="3200" b="1" dirty="0">
                <a:solidFill>
                  <a:srgbClr val="B73A30"/>
                </a:solidFill>
              </a:rPr>
              <a:t>of the </a:t>
            </a:r>
            <a:r>
              <a:rPr lang="en-US" sz="3200" b="1" dirty="0" smtClean="0">
                <a:solidFill>
                  <a:srgbClr val="B73A30"/>
                </a:solidFill>
              </a:rPr>
              <a:t>leader</a:t>
            </a:r>
            <a:endParaRPr lang="en-US" sz="3200" b="1" dirty="0">
              <a:solidFill>
                <a:srgbClr val="B73A30"/>
              </a:solidFill>
            </a:endParaRPr>
          </a:p>
          <a:p>
            <a:r>
              <a:rPr lang="en-US" sz="3200" b="1" dirty="0">
                <a:solidFill>
                  <a:srgbClr val="B73A30"/>
                </a:solidFill>
              </a:rPr>
              <a:t>of the RP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569913"/>
            <a:ext cx="10795000" cy="1365250"/>
          </a:xfrm>
        </p:spPr>
        <p:txBody>
          <a:bodyPr/>
          <a:lstStyle/>
          <a:p>
            <a:r>
              <a:rPr lang="en-US" dirty="0">
                <a:latin typeface="Viner Hand ITC" panose="03070502030502020203" pitchFamily="66" charset="0"/>
              </a:rPr>
              <a:t>Charges Against Parties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6300" y="2085975"/>
            <a:ext cx="5397500" cy="6651625"/>
          </a:xfrm>
        </p:spPr>
        <p:txBody>
          <a:bodyPr/>
          <a:lstStyle/>
          <a:p>
            <a:pPr marL="342900" indent="-342900">
              <a:spcBef>
                <a:spcPts val="2800"/>
              </a:spcBef>
              <a:buSzPct val="40000"/>
              <a:buFont typeface="Georgia" panose="02040502050405020303" pitchFamily="18" charset="0"/>
              <a:buBlip>
                <a:blip r:embed="rId2"/>
              </a:buBlip>
            </a:pPr>
            <a:r>
              <a:rPr lang="en-US" sz="3200"/>
              <a:t>Delete this text and tell the charge that the FP had against the RP. Use complete sentences.</a:t>
            </a:r>
            <a:endParaRPr lang="en-US"/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6824663" y="2085975"/>
            <a:ext cx="5397500" cy="6651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29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1pPr>
            <a:lvl2pPr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2pPr>
            <a:lvl3pPr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3pPr>
            <a:lvl4pPr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4pPr>
            <a:lvl5pPr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5pPr>
            <a:lvl6pPr marL="1371600" algn="ctr" defTabSz="584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6pPr>
            <a:lvl7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7pPr>
            <a:lvl8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8pPr>
            <a:lvl9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9pPr>
          </a:lstStyle>
          <a:p>
            <a:pPr algn="l">
              <a:spcBef>
                <a:spcPts val="2800"/>
              </a:spcBef>
              <a:buSzPct val="40000"/>
              <a:buFont typeface="Georgia" panose="02040502050405020303" pitchFamily="18" charset="0"/>
              <a:buBlip>
                <a:blip r:embed="rId2"/>
              </a:buBlip>
            </a:pPr>
            <a:r>
              <a:rPr lang="en-US" sz="3200"/>
              <a:t>Delete this text and tell the charge that the RP had against the FP. Use complete sentences.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571500"/>
            <a:ext cx="10795000" cy="1562100"/>
          </a:xfrm>
        </p:spPr>
        <p:txBody>
          <a:bodyPr/>
          <a:lstStyle/>
          <a:p>
            <a:pPr defTabSz="536575"/>
            <a:r>
              <a:rPr lang="en-US" sz="5400" dirty="0">
                <a:latin typeface="Viner Hand ITC" panose="03070502030502020203" pitchFamily="66" charset="0"/>
              </a:rPr>
              <a:t>Washington's Farewell Address</a:t>
            </a:r>
            <a:endParaRPr lang="en-US" sz="6000" dirty="0">
              <a:latin typeface="Viner Hand ITC" panose="03070502030502020203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10795000" cy="6832600"/>
          </a:xfrm>
        </p:spPr>
        <p:txBody>
          <a:bodyPr/>
          <a:lstStyle/>
          <a:p>
            <a:pPr marL="349250" indent="-349250" defTabSz="536575">
              <a:spcBef>
                <a:spcPts val="2900"/>
              </a:spcBef>
              <a:buSzPct val="40000"/>
              <a:buFontTx/>
              <a:buBlip>
                <a:blip r:embed="rId2"/>
              </a:buBlip>
            </a:pPr>
            <a:r>
              <a:rPr lang="en-US" sz="3300" dirty="0"/>
              <a:t>Washington resigned from office due to (insert reason)</a:t>
            </a:r>
          </a:p>
          <a:p>
            <a:pPr marL="349250" indent="-349250" defTabSz="536575">
              <a:spcBef>
                <a:spcPts val="2900"/>
              </a:spcBef>
              <a:buSzPct val="40000"/>
              <a:buFontTx/>
              <a:buBlip>
                <a:blip r:embed="rId2"/>
              </a:buBlip>
            </a:pPr>
            <a:r>
              <a:rPr lang="en-US" sz="3300" dirty="0"/>
              <a:t>Washington's Farewell Address was published in  (insert name of publication and italicize the text) on (insert the date)</a:t>
            </a:r>
          </a:p>
          <a:p>
            <a:pPr marL="349250" indent="-349250" defTabSz="536575">
              <a:spcBef>
                <a:spcPts val="2900"/>
              </a:spcBef>
              <a:buSzPct val="40000"/>
              <a:buFontTx/>
              <a:buBlip>
                <a:blip r:embed="rId2"/>
              </a:buBlip>
            </a:pPr>
            <a:r>
              <a:rPr lang="en-US" sz="3300" dirty="0"/>
              <a:t>Washington left office in (insert month) of (insert year)</a:t>
            </a:r>
          </a:p>
          <a:p>
            <a:pPr marL="349250" indent="-349250" defTabSz="536575">
              <a:spcBef>
                <a:spcPts val="2900"/>
              </a:spcBef>
              <a:buSzPct val="40000"/>
              <a:buFontTx/>
              <a:buBlip>
                <a:blip r:embed="rId2"/>
              </a:buBlip>
            </a:pPr>
            <a:r>
              <a:rPr lang="en-US" sz="3300" dirty="0"/>
              <a:t>Washington had served # terms</a:t>
            </a:r>
          </a:p>
          <a:p>
            <a:pPr marL="349250" indent="-349250" defTabSz="536575">
              <a:spcBef>
                <a:spcPts val="2900"/>
              </a:spcBef>
              <a:buSzPct val="40000"/>
              <a:buFontTx/>
              <a:buBlip>
                <a:blip r:embed="rId2"/>
              </a:buBlip>
            </a:pPr>
            <a:r>
              <a:rPr lang="en-US" sz="3300" dirty="0"/>
              <a:t>In his speech he warned against (insert 3 things)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571500"/>
            <a:ext cx="10795000" cy="1790700"/>
          </a:xfrm>
        </p:spPr>
        <p:txBody>
          <a:bodyPr/>
          <a:lstStyle/>
          <a:p>
            <a:pPr defTabSz="536575"/>
            <a:r>
              <a:rPr lang="en-US" sz="7200" dirty="0" smtClean="0">
                <a:latin typeface="Viner Hand ITC" panose="03070502030502020203" pitchFamily="66" charset="0"/>
              </a:rPr>
              <a:t>Work Cited</a:t>
            </a:r>
            <a:endParaRPr lang="en-US" sz="8000" dirty="0">
              <a:latin typeface="Viner Hand ITC" panose="03070502030502020203" pitchFamily="66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3886200"/>
            <a:ext cx="10795000" cy="4851400"/>
          </a:xfrm>
        </p:spPr>
        <p:txBody>
          <a:bodyPr/>
          <a:lstStyle/>
          <a:p>
            <a:pPr marL="349250" indent="-349250" defTabSz="536575">
              <a:spcBef>
                <a:spcPts val="2900"/>
              </a:spcBef>
              <a:buSzPct val="40000"/>
              <a:buFontTx/>
              <a:buBlip>
                <a:blip r:embed="rId2"/>
              </a:buBlip>
            </a:pPr>
            <a:r>
              <a:rPr lang="en-US" dirty="0" smtClean="0"/>
              <a:t>Copy the </a:t>
            </a:r>
            <a:r>
              <a:rPr lang="en-US" dirty="0" err="1" smtClean="0"/>
              <a:t>sparknotes</a:t>
            </a:r>
            <a:r>
              <a:rPr lang="en-US" dirty="0" smtClean="0"/>
              <a:t> website link from the internet, </a:t>
            </a:r>
            <a:r>
              <a:rPr lang="en-US" dirty="0"/>
              <a:t>paste it into </a:t>
            </a:r>
            <a:r>
              <a:rPr lang="en-US" dirty="0">
                <a:hlinkClick r:id="rId3"/>
              </a:rPr>
              <a:t>http://easybib.com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, delete this text and copy and paste the bibliography here.</a:t>
            </a:r>
          </a:p>
          <a:p>
            <a:pPr marL="349250" indent="-349250" defTabSz="536575">
              <a:spcBef>
                <a:spcPts val="2900"/>
              </a:spcBef>
              <a:buSzPct val="40000"/>
              <a:buFontTx/>
              <a:buBlip>
                <a:blip r:embed="rId2"/>
              </a:buBlip>
            </a:pPr>
            <a:r>
              <a:rPr lang="en-US" dirty="0" smtClean="0"/>
              <a:t>Name: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59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75716F"/>
      </a:dk1>
      <a:lt1>
        <a:srgbClr val="85604A"/>
      </a:lt1>
      <a:dk2>
        <a:srgbClr val="3B6985"/>
      </a:dk2>
      <a:lt2>
        <a:srgbClr val="CDCDCD"/>
      </a:lt2>
      <a:accent1>
        <a:srgbClr val="9EA3A1"/>
      </a:accent1>
      <a:accent2>
        <a:srgbClr val="ACAD6A"/>
      </a:accent2>
      <a:accent3>
        <a:srgbClr val="AFB9C2"/>
      </a:accent3>
      <a:accent4>
        <a:srgbClr val="71513E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75716F"/>
      </a:dk1>
      <a:lt1>
        <a:srgbClr val="85604A"/>
      </a:lt1>
      <a:dk2>
        <a:srgbClr val="3B6985"/>
      </a:dk2>
      <a:lt2>
        <a:srgbClr val="CDCDCD"/>
      </a:lt2>
      <a:accent1>
        <a:srgbClr val="9EA3A1"/>
      </a:accent1>
      <a:accent2>
        <a:srgbClr val="ACAD6A"/>
      </a:accent2>
      <a:accent3>
        <a:srgbClr val="AFB9C2"/>
      </a:accent3>
      <a:accent4>
        <a:srgbClr val="71513E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75716F"/>
      </a:dk1>
      <a:lt1>
        <a:srgbClr val="85604A"/>
      </a:lt1>
      <a:dk2>
        <a:srgbClr val="3B6985"/>
      </a:dk2>
      <a:lt2>
        <a:srgbClr val="CDCDCD"/>
      </a:lt2>
      <a:accent1>
        <a:srgbClr val="9EA3A1"/>
      </a:accent1>
      <a:accent2>
        <a:srgbClr val="ACAD6A"/>
      </a:accent2>
      <a:accent3>
        <a:srgbClr val="AFB9C2"/>
      </a:accent3>
      <a:accent4>
        <a:srgbClr val="71513E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FFFFFF"/>
      </a:accent3>
      <a:accent4>
        <a:srgbClr val="000000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242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Office Theme</vt:lpstr>
      <vt:lpstr>Office Theme</vt:lpstr>
      <vt:lpstr>Washington's Farewell Address</vt:lpstr>
      <vt:lpstr>Federalist Party</vt:lpstr>
      <vt:lpstr>Republican Party</vt:lpstr>
      <vt:lpstr>Charges Against Parties</vt:lpstr>
      <vt:lpstr>Washington's Farewell Address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Washington's Farewell Address</dc:title>
  <dc:creator>Rachelle Corry</dc:creator>
  <cp:lastModifiedBy>Molnarv</cp:lastModifiedBy>
  <cp:revision>5</cp:revision>
  <dcterms:modified xsi:type="dcterms:W3CDTF">2016-12-20T14:48:37Z</dcterms:modified>
</cp:coreProperties>
</file>